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Inter"/>
      <p:regular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65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079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0224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 소개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3786664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Node.js는 JavaScript 런타임 환경으로, 서버 사이드 애플리케이션 개발을 위해 사용되는 강력한 기술입니다. Node.js를 통해 개발자들은 단일 언어로 전체 애플리케이션을 구축할 수 있습니다.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85468" y="5280065"/>
            <a:ext cx="179427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FFFFFF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상박</a:t>
            </a:r>
            <a:endParaRPr lang="en-US" sz="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88557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Node.js의 특징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312812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2503" y="3204567"/>
            <a:ext cx="152876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1530906" y="3128129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비동기 I/O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1530906" y="363628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Node.js는 비동기 I/O 모델을 사용하여 높은 처리량과 확장성을 제공합니다.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12812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39295" y="3204567"/>
            <a:ext cx="202525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5422583" y="3128129"/>
            <a:ext cx="292774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단일 스레드 기반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5422583" y="363628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Node.js는 단일 스레드로 작동하여 복잡한 멀티스레드 프로그래밍을 피할 수 있습니다.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20696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47857" y="5283398"/>
            <a:ext cx="202168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1530906" y="520696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이벤트 기반 아키텍처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1530906" y="571511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Node.js는 이벤트 기반 모델을 사용하여 효율적인 I/O 처리를 가능하게 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0604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9615" y="3180874"/>
            <a:ext cx="6261735" cy="684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Node.js의 비동기 처리 방식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729615" y="5916216"/>
            <a:ext cx="13171170" cy="22860"/>
          </a:xfrm>
          <a:prstGeom prst="roundRect">
            <a:avLst>
              <a:gd name="adj" fmla="val 383050"/>
            </a:avLst>
          </a:prstGeom>
          <a:solidFill>
            <a:srgbClr val="B2D4E5"/>
          </a:solidFill>
          <a:ln/>
        </p:spPr>
      </p:sp>
      <p:sp>
        <p:nvSpPr>
          <p:cNvPr id="5" name="Shape 2"/>
          <p:cNvSpPr/>
          <p:nvPr/>
        </p:nvSpPr>
        <p:spPr>
          <a:xfrm>
            <a:off x="3958709" y="5186660"/>
            <a:ext cx="22860" cy="729615"/>
          </a:xfrm>
          <a:prstGeom prst="roundRect">
            <a:avLst>
              <a:gd name="adj" fmla="val 383050"/>
            </a:avLst>
          </a:prstGeom>
          <a:solidFill>
            <a:srgbClr val="B2D4E5"/>
          </a:solidFill>
          <a:ln/>
        </p:spPr>
      </p:sp>
      <p:sp>
        <p:nvSpPr>
          <p:cNvPr id="6" name="Shape 3"/>
          <p:cNvSpPr/>
          <p:nvPr/>
        </p:nvSpPr>
        <p:spPr>
          <a:xfrm>
            <a:off x="3735705" y="5681722"/>
            <a:ext cx="468987" cy="468987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3899892" y="5751969"/>
            <a:ext cx="140494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602111" y="4177665"/>
            <a:ext cx="2736294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요청 발생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938093" y="4644628"/>
            <a:ext cx="6064329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클라이언트가 서버에 요청을 보냅니다.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303532" y="5916156"/>
            <a:ext cx="22860" cy="729615"/>
          </a:xfrm>
          <a:prstGeom prst="roundRect">
            <a:avLst>
              <a:gd name="adj" fmla="val 383050"/>
            </a:avLst>
          </a:prstGeom>
          <a:solidFill>
            <a:srgbClr val="B2D4E5"/>
          </a:solidFill>
          <a:ln/>
        </p:spPr>
      </p:sp>
      <p:sp>
        <p:nvSpPr>
          <p:cNvPr id="11" name="Shape 8"/>
          <p:cNvSpPr/>
          <p:nvPr/>
        </p:nvSpPr>
        <p:spPr>
          <a:xfrm>
            <a:off x="7080528" y="5681722"/>
            <a:ext cx="468987" cy="468987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21855" y="5751969"/>
            <a:ext cx="186214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5946934" y="6854309"/>
            <a:ext cx="2736294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이벤트 루프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4282916" y="7321272"/>
            <a:ext cx="6064448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Node.js의 이벤트 루프가 요청을 처리하기 위해 대기합니다.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0648474" y="5186660"/>
            <a:ext cx="22860" cy="729615"/>
          </a:xfrm>
          <a:prstGeom prst="roundRect">
            <a:avLst>
              <a:gd name="adj" fmla="val 383050"/>
            </a:avLst>
          </a:prstGeom>
          <a:solidFill>
            <a:srgbClr val="B2D4E5"/>
          </a:solidFill>
          <a:ln/>
        </p:spPr>
      </p:sp>
      <p:sp>
        <p:nvSpPr>
          <p:cNvPr id="16" name="Shape 13"/>
          <p:cNvSpPr/>
          <p:nvPr/>
        </p:nvSpPr>
        <p:spPr>
          <a:xfrm>
            <a:off x="10425470" y="5681722"/>
            <a:ext cx="468987" cy="468987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567035" y="5751969"/>
            <a:ext cx="185857" cy="32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9291876" y="4177665"/>
            <a:ext cx="2736294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비동기 처리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627858" y="4644628"/>
            <a:ext cx="6064448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Node.js가 요청을 비동기적으로 처리합니다.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27315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Node.js의 핵심 기능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638550"/>
            <a:ext cx="3978116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NPM(Node Package Manager)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609505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Node.js의 강력한 패키지 관리 시스템으로, 수많은 오픈소스 라이브러리를 제공합니다.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855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Express.js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5332928" y="423743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Node.js를 위한 가장 유명한 웹 애플리케이션 프레임워크로, 빠르고 유연한 개발을 지원합니다.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855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MongoDB 연동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9872067" y="423743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Node.js는 NoSQL 데이터베이스인 MongoDB와 원활하게 연동되어 사용됩니다.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70315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Node.js의 활용 분야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2654737"/>
            <a:ext cx="3664863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88917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웹 애플리케이션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514624" y="3397329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Node.js는 확장성 높은 웹 애플리케이션 개발에 적합합니다.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654737"/>
            <a:ext cx="3664863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88917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실시간 애플리케이션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0406301" y="3397329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채팅, 게임, IoT 등 실시간 데이터 처리에 최적화되어 있습니다.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584383"/>
            <a:ext cx="3664863" cy="2074902"/>
          </a:xfrm>
          <a:prstGeom prst="roundRect">
            <a:avLst>
              <a:gd name="adj" fmla="val 459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481881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마이크로서비스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6514624" y="5326975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Node.js는 독립적이고 확장 가능한 마이크로서비스 아키텍처에 적합합니다.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4584383"/>
            <a:ext cx="3664863" cy="2074902"/>
          </a:xfrm>
          <a:prstGeom prst="roundRect">
            <a:avLst>
              <a:gd name="adj" fmla="val 459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406301" y="4818817"/>
            <a:ext cx="3195995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데이터 집약적 애플리케이션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10406301" y="569904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비동기 I/O와 이벤트 기반 모델이 데이터 처리에 효과적입니다.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50821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 설치 및 실행</a:t>
            </a:r>
            <a:endParaRPr lang="en-US" sz="4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93524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16205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 다운로드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2268022" y="267021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공식 웹사이트에서 운영 체제에 맞는 Node.js를 다운로드합니다.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74975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397656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설치 및 구성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2268022" y="448472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다운로드한 설치 파일을 실행하여 Node.js를 설치하고 구성합니다.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56426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79108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코드 편집기 연결</a:t>
            </a:r>
            <a:endParaRPr lang="en-US" sz="2300" dirty="0"/>
          </a:p>
        </p:txBody>
      </p:sp>
      <p:sp>
        <p:nvSpPr>
          <p:cNvPr id="12" name="Text 6"/>
          <p:cNvSpPr/>
          <p:nvPr/>
        </p:nvSpPr>
        <p:spPr>
          <a:xfrm>
            <a:off x="2268022" y="6299240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선호하는 코드 편집기(Visual Studio Code 등)와 연동하여 개발합니다.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9778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3295" y="2803208"/>
            <a:ext cx="7845504" cy="603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Node.js를 활용한 웹 애플리케이션 개발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7303770" y="3682008"/>
            <a:ext cx="22860" cy="4043720"/>
          </a:xfrm>
          <a:prstGeom prst="roundRect">
            <a:avLst>
              <a:gd name="adj" fmla="val 337744"/>
            </a:avLst>
          </a:prstGeom>
          <a:solidFill>
            <a:srgbClr val="B2D4E5"/>
          </a:solidFill>
          <a:ln/>
        </p:spPr>
      </p:sp>
      <p:sp>
        <p:nvSpPr>
          <p:cNvPr id="5" name="Shape 2"/>
          <p:cNvSpPr/>
          <p:nvPr/>
        </p:nvSpPr>
        <p:spPr>
          <a:xfrm>
            <a:off x="6488013" y="4083963"/>
            <a:ext cx="643295" cy="22860"/>
          </a:xfrm>
          <a:prstGeom prst="roundRect">
            <a:avLst>
              <a:gd name="adj" fmla="val 337744"/>
            </a:avLst>
          </a:prstGeom>
          <a:solidFill>
            <a:srgbClr val="B2D4E5"/>
          </a:solidFill>
          <a:ln/>
        </p:spPr>
      </p:sp>
      <p:sp>
        <p:nvSpPr>
          <p:cNvPr id="6" name="Shape 3"/>
          <p:cNvSpPr/>
          <p:nvPr/>
        </p:nvSpPr>
        <p:spPr>
          <a:xfrm>
            <a:off x="7108448" y="3888700"/>
            <a:ext cx="413504" cy="413504"/>
          </a:xfrm>
          <a:prstGeom prst="roundRect">
            <a:avLst>
              <a:gd name="adj" fmla="val 1867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253228" y="3950613"/>
            <a:ext cx="123944" cy="2895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3891558" y="3865721"/>
            <a:ext cx="241268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프로젝트 설정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43295" y="4277439"/>
            <a:ext cx="5660946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 프로젝트 환경을 구축하고 필요한 모듈을 설치합니다.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7499092" y="5002887"/>
            <a:ext cx="643295" cy="22860"/>
          </a:xfrm>
          <a:prstGeom prst="roundRect">
            <a:avLst>
              <a:gd name="adj" fmla="val 337744"/>
            </a:avLst>
          </a:prstGeom>
          <a:solidFill>
            <a:srgbClr val="B2D4E5"/>
          </a:solidFill>
          <a:ln/>
        </p:spPr>
      </p:sp>
      <p:sp>
        <p:nvSpPr>
          <p:cNvPr id="11" name="Shape 8"/>
          <p:cNvSpPr/>
          <p:nvPr/>
        </p:nvSpPr>
        <p:spPr>
          <a:xfrm>
            <a:off x="7108448" y="4807625"/>
            <a:ext cx="413504" cy="413504"/>
          </a:xfrm>
          <a:prstGeom prst="roundRect">
            <a:avLst>
              <a:gd name="adj" fmla="val 1867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33106" y="4869537"/>
            <a:ext cx="164187" cy="2895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8326160" y="4784646"/>
            <a:ext cx="241268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Express.js 프레임워크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8326160" y="5196364"/>
            <a:ext cx="5660946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Express.js를 사용하여 빠르고 효율적인 웹 서버를 구축합니다.</a:t>
            </a:r>
            <a:endParaRPr lang="en-US" sz="1400" dirty="0"/>
          </a:p>
        </p:txBody>
      </p:sp>
      <p:sp>
        <p:nvSpPr>
          <p:cNvPr id="15" name="Shape 12"/>
          <p:cNvSpPr/>
          <p:nvPr/>
        </p:nvSpPr>
        <p:spPr>
          <a:xfrm>
            <a:off x="6488013" y="5830014"/>
            <a:ext cx="643295" cy="22860"/>
          </a:xfrm>
          <a:prstGeom prst="roundRect">
            <a:avLst>
              <a:gd name="adj" fmla="val 337744"/>
            </a:avLst>
          </a:prstGeom>
          <a:solidFill>
            <a:srgbClr val="B2D4E5"/>
          </a:solidFill>
          <a:ln/>
        </p:spPr>
      </p:sp>
      <p:sp>
        <p:nvSpPr>
          <p:cNvPr id="16" name="Shape 13"/>
          <p:cNvSpPr/>
          <p:nvPr/>
        </p:nvSpPr>
        <p:spPr>
          <a:xfrm>
            <a:off x="7108448" y="5634752"/>
            <a:ext cx="413504" cy="413504"/>
          </a:xfrm>
          <a:prstGeom prst="roundRect">
            <a:avLst>
              <a:gd name="adj" fmla="val 1867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233225" y="5696664"/>
            <a:ext cx="163830" cy="2895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3891558" y="5611773"/>
            <a:ext cx="241268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API 개발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643295" y="6023491"/>
            <a:ext cx="5660946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Node.js의 비동기 처리 능력을 활용하여 RESTful API를 개발합니다.</a:t>
            </a:r>
            <a:endParaRPr lang="en-US" sz="1400" dirty="0"/>
          </a:p>
        </p:txBody>
      </p:sp>
      <p:sp>
        <p:nvSpPr>
          <p:cNvPr id="20" name="Shape 17"/>
          <p:cNvSpPr/>
          <p:nvPr/>
        </p:nvSpPr>
        <p:spPr>
          <a:xfrm>
            <a:off x="7499092" y="6657142"/>
            <a:ext cx="643295" cy="22860"/>
          </a:xfrm>
          <a:prstGeom prst="roundRect">
            <a:avLst>
              <a:gd name="adj" fmla="val 337744"/>
            </a:avLst>
          </a:prstGeom>
          <a:solidFill>
            <a:srgbClr val="B2D4E5"/>
          </a:solidFill>
          <a:ln/>
        </p:spPr>
      </p:sp>
      <p:sp>
        <p:nvSpPr>
          <p:cNvPr id="21" name="Shape 18"/>
          <p:cNvSpPr/>
          <p:nvPr/>
        </p:nvSpPr>
        <p:spPr>
          <a:xfrm>
            <a:off x="7108448" y="6461879"/>
            <a:ext cx="413504" cy="413504"/>
          </a:xfrm>
          <a:prstGeom prst="roundRect">
            <a:avLst>
              <a:gd name="adj" fmla="val 1867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7237155" y="6523792"/>
            <a:ext cx="156091" cy="2895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/>
          <p:cNvSpPr/>
          <p:nvPr/>
        </p:nvSpPr>
        <p:spPr>
          <a:xfrm>
            <a:off x="8326160" y="6438900"/>
            <a:ext cx="2412683" cy="301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UI 구현</a:t>
            </a:r>
            <a:endParaRPr lang="en-US" sz="1850" dirty="0"/>
          </a:p>
        </p:txBody>
      </p:sp>
      <p:sp>
        <p:nvSpPr>
          <p:cNvPr id="24" name="Text 21"/>
          <p:cNvSpPr/>
          <p:nvPr/>
        </p:nvSpPr>
        <p:spPr>
          <a:xfrm>
            <a:off x="8326160" y="6850618"/>
            <a:ext cx="5660946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프론트엔드 프레임워크와 통합하여 사용자 인터페이스를 구현합니다.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94879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Node.js 생태계와 미래</a:t>
            </a:r>
            <a:endParaRPr lang="en-US" sz="4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879300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67309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지속적인 성장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793790" y="6181249"/>
            <a:ext cx="30054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 커뮤니티와 생태계가 계속해서 성장하고 있습니다.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9446" y="4879300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39446" y="567309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혁신적 개발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4139446" y="6181249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Node.js는 클라우드, 마이크로서비스, IoT 등 새로운 기술 분야에서 활용됩니다.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5221" y="4879300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5221" y="567309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활발한 커뮤니티</a:t>
            </a:r>
            <a:endParaRPr lang="en-US" sz="2300" dirty="0"/>
          </a:p>
        </p:txBody>
      </p:sp>
      <p:sp>
        <p:nvSpPr>
          <p:cNvPr id="12" name="Text 6"/>
          <p:cNvSpPr/>
          <p:nvPr/>
        </p:nvSpPr>
        <p:spPr>
          <a:xfrm>
            <a:off x="7485221" y="6181249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Node.js는 전 세계적으로 활발한 개발자 커뮤니티가 있습니다.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0997" y="4879300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0997" y="567309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지속 가능한 미래</a:t>
            </a:r>
            <a:endParaRPr lang="en-US" sz="2300" dirty="0"/>
          </a:p>
        </p:txBody>
      </p:sp>
      <p:sp>
        <p:nvSpPr>
          <p:cNvPr id="15" name="Text 8"/>
          <p:cNvSpPr/>
          <p:nvPr/>
        </p:nvSpPr>
        <p:spPr>
          <a:xfrm>
            <a:off x="10830997" y="6181249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Node.js는 웹 개발의 미래를 이끌어갈 것으로 기대됩니다.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440</Words>
  <Application>Microsoft Office PowerPoint</Application>
  <PresentationFormat>사용자 지정</PresentationFormat>
  <Paragraphs>76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Inter Medium</vt:lpstr>
      <vt:lpstr>Inter</vt:lpstr>
      <vt:lpstr>Arial</vt:lpstr>
      <vt:lpstr>Petrona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SangHee Park</cp:lastModifiedBy>
  <cp:revision>2</cp:revision>
  <dcterms:created xsi:type="dcterms:W3CDTF">2024-11-04T06:58:54Z</dcterms:created>
  <dcterms:modified xsi:type="dcterms:W3CDTF">2024-11-04T07:01:01Z</dcterms:modified>
</cp:coreProperties>
</file>